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3" r:id="rId1"/>
  </p:sldMasterIdLst>
  <p:notesMasterIdLst>
    <p:notesMasterId r:id="rId58"/>
  </p:notesMasterIdLst>
  <p:sldIdLst>
    <p:sldId id="381" r:id="rId2"/>
    <p:sldId id="384" r:id="rId3"/>
    <p:sldId id="385" r:id="rId4"/>
    <p:sldId id="386" r:id="rId5"/>
    <p:sldId id="387" r:id="rId6"/>
    <p:sldId id="388" r:id="rId7"/>
    <p:sldId id="389" r:id="rId8"/>
    <p:sldId id="390" r:id="rId9"/>
    <p:sldId id="391" r:id="rId10"/>
    <p:sldId id="392" r:id="rId11"/>
    <p:sldId id="393" r:id="rId12"/>
    <p:sldId id="394" r:id="rId13"/>
    <p:sldId id="395" r:id="rId14"/>
    <p:sldId id="396" r:id="rId15"/>
    <p:sldId id="398" r:id="rId16"/>
    <p:sldId id="397" r:id="rId17"/>
    <p:sldId id="399" r:id="rId18"/>
    <p:sldId id="400" r:id="rId19"/>
    <p:sldId id="401" r:id="rId20"/>
    <p:sldId id="402" r:id="rId21"/>
    <p:sldId id="403" r:id="rId22"/>
    <p:sldId id="406" r:id="rId23"/>
    <p:sldId id="407" r:id="rId24"/>
    <p:sldId id="408" r:id="rId25"/>
    <p:sldId id="409" r:id="rId26"/>
    <p:sldId id="410" r:id="rId27"/>
    <p:sldId id="411" r:id="rId28"/>
    <p:sldId id="412" r:id="rId29"/>
    <p:sldId id="413" r:id="rId30"/>
    <p:sldId id="414" r:id="rId31"/>
    <p:sldId id="415" r:id="rId32"/>
    <p:sldId id="416" r:id="rId33"/>
    <p:sldId id="417" r:id="rId34"/>
    <p:sldId id="418" r:id="rId35"/>
    <p:sldId id="419" r:id="rId36"/>
    <p:sldId id="420" r:id="rId37"/>
    <p:sldId id="421" r:id="rId38"/>
    <p:sldId id="422" r:id="rId39"/>
    <p:sldId id="423" r:id="rId40"/>
    <p:sldId id="424" r:id="rId41"/>
    <p:sldId id="425" r:id="rId42"/>
    <p:sldId id="427" r:id="rId43"/>
    <p:sldId id="428" r:id="rId44"/>
    <p:sldId id="429" r:id="rId45"/>
    <p:sldId id="426" r:id="rId46"/>
    <p:sldId id="430" r:id="rId47"/>
    <p:sldId id="434" r:id="rId48"/>
    <p:sldId id="433" r:id="rId49"/>
    <p:sldId id="435" r:id="rId50"/>
    <p:sldId id="436" r:id="rId51"/>
    <p:sldId id="431" r:id="rId52"/>
    <p:sldId id="432" r:id="rId53"/>
    <p:sldId id="437" r:id="rId54"/>
    <p:sldId id="438" r:id="rId55"/>
    <p:sldId id="439" r:id="rId56"/>
    <p:sldId id="279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701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187C9-F4E6-44FB-A46E-A79AE556EE1A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78FAA-4B0B-41FC-86B6-1F812B8C5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55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174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29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3467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5279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32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806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9366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0094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1822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7267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5552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1077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502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242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4126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1007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6447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7700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1532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0935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613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7116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6690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55861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5365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041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0319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4023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5503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93962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57291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28496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634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74383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34099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9653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43005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5604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37767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89902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31075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8563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74031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626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61636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2030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12006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89606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94597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94619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4144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0549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3160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7613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803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734B-F122-494C-8FF3-59A38EF9798C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B577-3E1B-419A-A121-D44EA8775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5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B5D9-B84E-4882-B001-25B8E127D9A6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B577-3E1B-419A-A121-D44EA8775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0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D16F-F8EF-4012-AC63-52DF2B6EC12E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B577-3E1B-419A-A121-D44EA8775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37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2" name="Shape 42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Shape 43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Shape 44"/>
          <p:cNvSpPr/>
          <p:nvPr/>
        </p:nvSpPr>
        <p:spPr>
          <a:xfrm flipH="1">
            <a:off x="990604" y="363800"/>
            <a:ext cx="10007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Shape 45"/>
          <p:cNvSpPr/>
          <p:nvPr/>
        </p:nvSpPr>
        <p:spPr>
          <a:xfrm flipH="1">
            <a:off x="10482157" y="363800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Shape 46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468515" y="363800"/>
            <a:ext cx="10099200" cy="9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468500" y="1748733"/>
            <a:ext cx="4909200" cy="471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24920">
              <a:spcBef>
                <a:spcPts val="800"/>
              </a:spcBef>
              <a:spcAft>
                <a:spcPts val="0"/>
              </a:spcAft>
              <a:buSzPts val="2600"/>
              <a:buChar char="▸"/>
              <a:defRPr sz="3467"/>
            </a:lvl1pPr>
            <a:lvl2pPr marL="1219170" lvl="1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2pPr>
            <a:lvl3pPr marL="1828754" lvl="2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3pPr>
            <a:lvl4pPr marL="2438339" lvl="3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4pPr>
            <a:lvl5pPr marL="3047924" lvl="4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5pPr>
            <a:lvl6pPr marL="3657509" lvl="5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6pPr>
            <a:lvl7pPr marL="4267093" lvl="6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7pPr>
            <a:lvl8pPr marL="4876678" lvl="7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8pPr>
            <a:lvl9pPr marL="5486263" lvl="8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6673265" y="1748733"/>
            <a:ext cx="4909200" cy="471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24920">
              <a:spcBef>
                <a:spcPts val="800"/>
              </a:spcBef>
              <a:spcAft>
                <a:spcPts val="0"/>
              </a:spcAft>
              <a:buSzPts val="2600"/>
              <a:buChar char="▸"/>
              <a:defRPr sz="3467"/>
            </a:lvl1pPr>
            <a:lvl2pPr marL="1219170" lvl="1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2pPr>
            <a:lvl3pPr marL="1828754" lvl="2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3pPr>
            <a:lvl4pPr marL="2438339" lvl="3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4pPr>
            <a:lvl5pPr marL="3047924" lvl="4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5pPr>
            <a:lvl6pPr marL="3657509" lvl="5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6pPr>
            <a:lvl7pPr marL="4267093" lvl="6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7pPr>
            <a:lvl8pPr marL="4876678" lvl="7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8pPr>
            <a:lvl9pPr marL="5486263" lvl="8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5236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 inverted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Shape 97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Shape 98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Shape 99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3432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4700" y="-14700"/>
            <a:ext cx="12192000" cy="68580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Shape 11"/>
          <p:cNvSpPr/>
          <p:nvPr/>
        </p:nvSpPr>
        <p:spPr>
          <a:xfrm>
            <a:off x="6781800" y="-50800"/>
            <a:ext cx="5486400" cy="69596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558600" y="5859200"/>
            <a:ext cx="10896400" cy="9988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371300" y="55552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371300" y="0"/>
            <a:ext cx="6984800" cy="536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362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C7F9-C669-4059-8E31-CF903B62EDC3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11493500" y="6356350"/>
            <a:ext cx="368300" cy="374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93500" y="6356350"/>
            <a:ext cx="3683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7ED6B577-3E1B-419A-A121-D44EA8775B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640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61F8D-FA0B-42D8-BF06-1002F57DB423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B577-3E1B-419A-A121-D44EA8775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6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18CD6-D3A4-4D18-B8AF-293503777398}" type="datetime1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B577-3E1B-419A-A121-D44EA8775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2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BC844-286A-48E1-8CE0-8FD962BFD1E7}" type="datetime1">
              <a:rPr lang="en-US" smtClean="0"/>
              <a:t>12/11/2019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B577-3E1B-419A-A121-D44EA8775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15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654A-B426-421C-8CCF-5B4F87A33337}" type="datetime1">
              <a:rPr lang="en-US" smtClean="0"/>
              <a:t>12/11/2019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B577-3E1B-419A-A121-D44EA8775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4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D958-B002-4A0D-B042-A0270C035FAE}" type="datetime1">
              <a:rPr lang="en-US" smtClean="0"/>
              <a:t>12/11/2019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B577-3E1B-419A-A121-D44EA8775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0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A88F5-F6DC-4597-A56A-C90943238466}" type="datetime1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B577-3E1B-419A-A121-D44EA8775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23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E967D-E5D2-460E-8563-B696CE62FD6B}" type="datetime1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B577-3E1B-419A-A121-D44EA8775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22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65F8D-D00F-4391-8E6F-56C482D46B37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6B577-3E1B-419A-A121-D44EA8775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28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  <p:sldLayoutId id="2147483967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83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1E27C6-E035-4E98-8C92-7BBF3602A61B}"/>
              </a:ext>
            </a:extLst>
          </p:cNvPr>
          <p:cNvSpPr txBox="1"/>
          <p:nvPr/>
        </p:nvSpPr>
        <p:spPr>
          <a:xfrm>
            <a:off x="2189245" y="661780"/>
            <a:ext cx="9095368" cy="301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Name: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Development- Dot Net</a:t>
            </a:r>
            <a:endParaRPr lang="en-GB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Title:</a:t>
            </a:r>
            <a:endParaRPr lang="en-US" sz="36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cap="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BUSINESS MANAGEMENT SYSTEM</a:t>
            </a:r>
            <a:endParaRPr lang="en-US" sz="3200" cap="all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Batch: 06</a:t>
            </a: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Name: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DotNetForever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F4A9C1-423F-41BA-ABD7-59E5E4E19007}"/>
              </a:ext>
            </a:extLst>
          </p:cNvPr>
          <p:cNvSpPr/>
          <p:nvPr/>
        </p:nvSpPr>
        <p:spPr>
          <a:xfrm>
            <a:off x="1310356" y="4558267"/>
            <a:ext cx="1624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3FDA293-37B4-4735-B430-578F5E727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884703"/>
              </p:ext>
            </p:extLst>
          </p:nvPr>
        </p:nvGraphicFramePr>
        <p:xfrm>
          <a:off x="1446073" y="4952998"/>
          <a:ext cx="812799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32">
                  <a:extLst>
                    <a:ext uri="{9D8B030D-6E8A-4147-A177-3AD203B41FA5}">
                      <a16:colId xmlns:a16="http://schemas.microsoft.com/office/drawing/2014/main" val="3388050778"/>
                    </a:ext>
                  </a:extLst>
                </a:gridCol>
                <a:gridCol w="1660124">
                  <a:extLst>
                    <a:ext uri="{9D8B030D-6E8A-4147-A177-3AD203B41FA5}">
                      <a16:colId xmlns:a16="http://schemas.microsoft.com/office/drawing/2014/main" val="3448855251"/>
                    </a:ext>
                  </a:extLst>
                </a:gridCol>
                <a:gridCol w="5570243">
                  <a:extLst>
                    <a:ext uri="{9D8B030D-6E8A-4147-A177-3AD203B41FA5}">
                      <a16:colId xmlns:a16="http://schemas.microsoft.com/office/drawing/2014/main" val="2242665487"/>
                    </a:ext>
                  </a:extLst>
                </a:gridCol>
              </a:tblGrid>
              <a:tr h="2913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628575"/>
                  </a:ext>
                </a:extLst>
              </a:tr>
              <a:tr h="29133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26 26 09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Khandokar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Mahidy Hasan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829066"/>
                  </a:ext>
                </a:extLst>
              </a:tr>
              <a:tr h="29133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25 56 49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MD. Abdullah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Sayket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748634"/>
                  </a:ext>
                </a:extLst>
              </a:tr>
              <a:tr h="29133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26 30 42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Tania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Akther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597686"/>
                  </a:ext>
                </a:extLst>
              </a:tr>
              <a:tr h="29133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26 33 70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Sadia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Sharmin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62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988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10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008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11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A21505-2293-4E8D-BB69-2B887295E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4" y="1429802"/>
            <a:ext cx="9848088" cy="483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05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12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56D098-A950-428B-A492-917826671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1389134"/>
            <a:ext cx="9957816" cy="492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48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13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40FED-2D7C-4D4F-BD11-186425561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72" y="1408675"/>
            <a:ext cx="10104120" cy="495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20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14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BA2B2-ACAA-49C1-BB03-671B71850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27" y="1417470"/>
            <a:ext cx="9854213" cy="485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70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15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080C4-B1D1-41F5-B87B-CB6E92B11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49" y="1405680"/>
            <a:ext cx="10022889" cy="491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00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16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384E3-0855-4C9E-A69A-4ED5D09A1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50" y="1420426"/>
            <a:ext cx="10295958" cy="505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76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17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378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18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13D1F-1D5B-47BC-B4AF-3ACFE9CF7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37" y="1425182"/>
            <a:ext cx="10080332" cy="496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55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19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6A7D0-A438-4B86-9736-C22F76E5C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2" y="1420634"/>
            <a:ext cx="9935344" cy="488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19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2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C506C-40F7-4923-9637-AD10F498A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23" y="1376037"/>
            <a:ext cx="10345748" cy="511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81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20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933E7-33D1-4D73-A4C2-3D30D318B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27" y="1449670"/>
            <a:ext cx="10156054" cy="49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6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21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1BBD7-B0CE-4DF9-A060-DF7C5FC03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4" y="1400237"/>
            <a:ext cx="9738804" cy="48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66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22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09908-0C68-458E-8912-DF52F94F5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37" y="1440729"/>
            <a:ext cx="10049522" cy="496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83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23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F17E63-35F5-4377-A439-832BC73B0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37" y="1429374"/>
            <a:ext cx="10164932" cy="49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99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24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421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25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E97FA-8FA6-4355-96E3-D8DAF9986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49" y="1456351"/>
            <a:ext cx="9475953" cy="46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97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26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973B4-E703-4043-BE4A-09A074803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4" y="1402672"/>
            <a:ext cx="9964637" cy="48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28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27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DFCE2-56FC-4BFD-92F0-82A71FF8F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25" y="1438988"/>
            <a:ext cx="10109697" cy="49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86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28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1A4CE9-B414-4AF7-985E-93DFECCC2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16" y="1424634"/>
            <a:ext cx="10253709" cy="50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90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29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CBFE8-7364-44C8-B809-79565298B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59" y="1432509"/>
            <a:ext cx="10030794" cy="488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5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3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36437-78BC-4ABC-B1CB-F3E5AF6B9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1" y="1376913"/>
            <a:ext cx="10306975" cy="50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20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30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278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31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70457-6F31-492C-A3C5-4D28DEA51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1" y="1390891"/>
            <a:ext cx="9939041" cy="489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40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32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0E1FE-BE8E-43CC-BC9E-11A6D4589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71" y="1405770"/>
            <a:ext cx="10076155" cy="496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66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33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BB251E-A40D-46B1-AA4E-6BC092A43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71" y="1432128"/>
            <a:ext cx="10093911" cy="504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73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34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7CAA7-F153-483F-8932-A561EBE7E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26" y="1430938"/>
            <a:ext cx="10049523" cy="494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3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35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56B107-7C55-4005-94CB-59C845A52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4" y="1382864"/>
            <a:ext cx="10014012" cy="50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77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36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22433-04B1-4FCE-9D39-72A469DBB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60" y="1416484"/>
            <a:ext cx="9951868" cy="49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41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37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9D495-3E04-4CD7-84BD-D9201335A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4" y="1428075"/>
            <a:ext cx="10138299" cy="495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76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38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638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39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12534-8398-4FF1-9D28-FA6B7016C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2" y="1418104"/>
            <a:ext cx="9863091" cy="486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30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4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A352C-2463-4B99-8114-3D2CC9BB5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48" y="1393793"/>
            <a:ext cx="10385077" cy="509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91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40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7A7C4-3CAB-4B91-8966-25A2FA063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48" y="1435392"/>
            <a:ext cx="10209320" cy="501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50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41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B7A31A-3B2C-44B4-9ABD-ED82BB95B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37" y="1448520"/>
            <a:ext cx="9774315" cy="486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49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42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61A4E-7B24-43D8-8BE1-B4F84F4A9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24" y="1443457"/>
            <a:ext cx="10103709" cy="500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53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43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BBD4A-6493-4B6B-8EBC-5317BE499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36" y="1436672"/>
            <a:ext cx="9925235" cy="491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17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44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A62741-FA7D-41A5-BB14-CE51DCF31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59" y="1456300"/>
            <a:ext cx="10070345" cy="493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53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45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7DDD2D-250A-4343-9AEB-473DD043E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26" y="1438564"/>
            <a:ext cx="10102789" cy="4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10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46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265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47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D6176-D2FE-4646-AB38-81461B941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1" y="1442248"/>
            <a:ext cx="10093911" cy="497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4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48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E35B7-F214-4671-AB6C-B3D979834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26" y="1484458"/>
            <a:ext cx="9939582" cy="483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11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49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8A472-7BD9-4008-AD2B-0D1AA00AE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3" y="1455052"/>
            <a:ext cx="10001847" cy="492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4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5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492B8-5649-48C4-9B18-E01B3C1C6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72" y="1402671"/>
            <a:ext cx="10356447" cy="5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70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50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CFFE-08FF-4D84-AAAA-7BBE6A19D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27" y="1460664"/>
            <a:ext cx="10029498" cy="493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9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51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37CE1-441B-4616-93A4-B4E880DEF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60" y="1457023"/>
            <a:ext cx="9792070" cy="48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898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52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633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53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97B64-5C77-4D8C-9792-2F05ED27A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27" y="1431632"/>
            <a:ext cx="10060892" cy="497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44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54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4247B-CAE6-457E-839B-2D6C08FA9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48" y="1417664"/>
            <a:ext cx="10085034" cy="498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37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55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C33BFE-424E-4BE5-BE3F-7B1CB8357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49" y="1474581"/>
            <a:ext cx="9978704" cy="48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05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/>
                </a:solidFill>
              </a:rPr>
              <a:pPr/>
              <a:t>56</a:t>
            </a:fld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305" name="Shape 305"/>
          <p:cNvSpPr txBox="1">
            <a:spLocks noGrp="1"/>
          </p:cNvSpPr>
          <p:nvPr>
            <p:ph type="ctrTitle" idx="4294967295"/>
          </p:nvPr>
        </p:nvSpPr>
        <p:spPr>
          <a:xfrm>
            <a:off x="4437711" y="1425008"/>
            <a:ext cx="3108308" cy="120278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FF8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sz="4000" dirty="0">
              <a:solidFill>
                <a:srgbClr val="FF87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6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89242-BF04-4C71-BCA9-AA6EF0C44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85" y="1373963"/>
            <a:ext cx="10355047" cy="506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8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7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B0A99-69A6-4FC2-B7C8-6DE6CE7F1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4" y="1429305"/>
            <a:ext cx="10200567" cy="49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95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8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EBB3B1-8225-4952-AEE3-0C297E9D0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2" y="1402535"/>
            <a:ext cx="10105226" cy="49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71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9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BC54C4-19CF-4004-A0ED-03BE2D5F6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4" y="1392999"/>
            <a:ext cx="10254272" cy="502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85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CapstonFinal</Template>
  <TotalTime>565</TotalTime>
  <Words>112</Words>
  <Application>Microsoft Office PowerPoint</Application>
  <PresentationFormat>Widescreen</PresentationFormat>
  <Paragraphs>80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Mahidy Hasan</dc:creator>
  <cp:lastModifiedBy>Khandoker Mahidy Hasan</cp:lastModifiedBy>
  <cp:revision>117</cp:revision>
  <dcterms:created xsi:type="dcterms:W3CDTF">2019-10-14T03:53:02Z</dcterms:created>
  <dcterms:modified xsi:type="dcterms:W3CDTF">2019-12-11T18:11:07Z</dcterms:modified>
</cp:coreProperties>
</file>